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7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9" autoAdjust="0"/>
    <p:restoredTop sz="94660"/>
  </p:normalViewPr>
  <p:slideViewPr>
    <p:cSldViewPr snapToGrid="0">
      <p:cViewPr>
        <p:scale>
          <a:sx n="106" d="100"/>
          <a:sy n="106" d="100"/>
        </p:scale>
        <p:origin x="-224" y="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450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02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143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2065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986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34983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37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4904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210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947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563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649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553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22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21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963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33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101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200" rtl="1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2857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GIFTED</a:t>
            </a:r>
            <a:endParaRPr lang="he-I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Crowdsourcing Workshop</a:t>
            </a:r>
          </a:p>
          <a:p>
            <a:r>
              <a:rPr lang="en-US" sz="1800" dirty="0">
                <a:solidFill>
                  <a:schemeClr val="tx1"/>
                </a:solidFill>
              </a:rPr>
              <a:t>By Amit Chen, Evgeny Agronsky, Tomer Ben-Kereth , Yotam Ronen and Yehonatan Sayag</a:t>
            </a:r>
            <a:endParaRPr lang="he-IL" sz="1800" dirty="0">
              <a:solidFill>
                <a:schemeClr val="tx1"/>
              </a:solidFill>
            </a:endParaRPr>
          </a:p>
          <a:p>
            <a:endParaRPr lang="he-IL" dirty="0"/>
          </a:p>
        </p:txBody>
      </p:sp>
      <p:pic>
        <p:nvPicPr>
          <p:cNvPr id="5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8292" y="4924238"/>
            <a:ext cx="1733924" cy="1733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577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53482"/>
            <a:ext cx="8534400" cy="1507067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MAIN IDEA behind gifted</a:t>
            </a:r>
            <a:endParaRPr lang="he-I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2028825"/>
            <a:ext cx="8534400" cy="3615267"/>
          </a:xfrm>
        </p:spPr>
        <p:txBody>
          <a:bodyPr/>
          <a:lstStyle/>
          <a:p>
            <a:pPr algn="l" rtl="0"/>
            <a:r>
              <a:rPr lang="en-US" dirty="0"/>
              <a:t>Not once have we found ourselves struggling to find a perfect gift for our beloved ones.</a:t>
            </a:r>
            <a:endParaRPr lang="he-IL" dirty="0"/>
          </a:p>
          <a:p>
            <a:pPr algn="l" rtl="0"/>
            <a:r>
              <a:rPr lang="en-US" dirty="0"/>
              <a:t>Gifted is a crowdsourcing-based web application that will help you find it.</a:t>
            </a:r>
          </a:p>
          <a:p>
            <a:pPr algn="l" rtl="0"/>
            <a:r>
              <a:rPr lang="en-US" dirty="0"/>
              <a:t>Based on a database of gifts bought by various users, Gifted will offer you the best match.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88223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53482"/>
            <a:ext cx="8534400" cy="1507067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Development - Technologies</a:t>
            </a:r>
            <a:endParaRPr lang="he-I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697" y="4608903"/>
            <a:ext cx="2460147" cy="16400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970" y="1660184"/>
            <a:ext cx="4549381" cy="23580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148" y="1860549"/>
            <a:ext cx="1658506" cy="165850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5313" y="4516158"/>
            <a:ext cx="3527709" cy="182558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27" y="4106332"/>
            <a:ext cx="1816100" cy="275166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45314" y="1572133"/>
            <a:ext cx="4101688" cy="253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717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53482"/>
            <a:ext cx="8534400" cy="1507067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System architecture</a:t>
            </a:r>
            <a:endParaRPr lang="he-I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6" name="Picture 85" descr="D:\University Courses\CrowdSourcing WS\giftedArc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2" y="1609725"/>
            <a:ext cx="11208068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547324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</TotalTime>
  <Words>77</Words>
  <Application>Microsoft Office PowerPoint</Application>
  <PresentationFormat>מסך רחב</PresentationFormat>
  <Paragraphs>9</Paragraphs>
  <Slides>4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4</vt:i4>
      </vt:variant>
    </vt:vector>
  </HeadingPairs>
  <TitlesOfParts>
    <vt:vector size="9" baseType="lpstr">
      <vt:lpstr>Calibri</vt:lpstr>
      <vt:lpstr>Century Gothic</vt:lpstr>
      <vt:lpstr>Gisha</vt:lpstr>
      <vt:lpstr>Wingdings 3</vt:lpstr>
      <vt:lpstr>Slice</vt:lpstr>
      <vt:lpstr>GIFTED</vt:lpstr>
      <vt:lpstr>The MAIN IDEA behind gifted</vt:lpstr>
      <vt:lpstr>Development - Technologies</vt:lpstr>
      <vt:lpstr>System architecture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GIFTED</dc:title>
  <dc:creator>Amit</dc:creator>
  <cp:lastModifiedBy>Amit</cp:lastModifiedBy>
  <cp:revision>1</cp:revision>
  <dcterms:created xsi:type="dcterms:W3CDTF">2017-06-17T17:07:56Z</dcterms:created>
  <dcterms:modified xsi:type="dcterms:W3CDTF">2017-06-17T17:26:50Z</dcterms:modified>
</cp:coreProperties>
</file>

<file path=docProps/thumbnail.jpeg>
</file>